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83" r:id="rId4"/>
    <p:sldMasterId id="2147483908" r:id="rId5"/>
  </p:sldMasterIdLst>
  <p:notesMasterIdLst>
    <p:notesMasterId r:id="rId19"/>
  </p:notesMasterIdLst>
  <p:handoutMasterIdLst>
    <p:handoutMasterId r:id="rId20"/>
  </p:handoutMasterIdLst>
  <p:sldIdLst>
    <p:sldId id="341" r:id="rId6"/>
    <p:sldId id="256" r:id="rId7"/>
    <p:sldId id="321" r:id="rId8"/>
    <p:sldId id="325" r:id="rId9"/>
    <p:sldId id="307" r:id="rId10"/>
    <p:sldId id="342" r:id="rId11"/>
    <p:sldId id="312" r:id="rId12"/>
    <p:sldId id="343" r:id="rId13"/>
    <p:sldId id="344" r:id="rId14"/>
    <p:sldId id="345" r:id="rId15"/>
    <p:sldId id="346" r:id="rId16"/>
    <p:sldId id="347" r:id="rId17"/>
    <p:sldId id="34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94" autoAdjust="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outlineViewPr>
    <p:cViewPr>
      <p:scale>
        <a:sx n="33" d="100"/>
        <a:sy n="33" d="100"/>
      </p:scale>
      <p:origin x="0" y="-4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06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4B9809-3C73-CA2B-1791-620EA168C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B1C58-A1FD-D1E1-33AB-1303C48435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AA30A-158D-435B-B1F3-6FF82BD60FDF}" type="datetimeFigureOut">
              <a:rPr lang="en-US" smtClean="0"/>
              <a:t>10/5/2024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7A0D9-659F-DDC6-CBD8-29B61E0FF7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E0617-6128-05F5-8F48-6A0A1D147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A24AC-02A6-46A1-A072-EAC8AC25DC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19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A0313-F537-4ED0-973B-4729E10A826A}" type="datetimeFigureOut">
              <a:rPr lang="en-US" smtClean="0"/>
              <a:t>10/5/2024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92804-03A6-47F6-A893-4DDB8903A8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4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82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7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341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55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643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37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881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7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276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2729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2490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61204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4654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0277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1472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018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39915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5413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0741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F7D84AA-0BCE-9C85-4510-34EBAE061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524" y="708955"/>
            <a:ext cx="12193526" cy="5463893"/>
            <a:chOff x="-1524" y="708955"/>
            <a:chExt cx="12193526" cy="54638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1002A6-9DB7-26A1-2425-8C496B953CA4}"/>
                </a:ext>
              </a:extLst>
            </p:cNvPr>
            <p:cNvSpPr/>
            <p:nvPr userDrawn="1"/>
          </p:nvSpPr>
          <p:spPr>
            <a:xfrm>
              <a:off x="-1524" y="709613"/>
              <a:ext cx="12192000" cy="5463235"/>
            </a:xfrm>
            <a:prstGeom prst="rect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F029623-B14D-1CDC-9D8F-47D563937B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3670" t="-7182" r="-9886" b="52046"/>
            <a:stretch/>
          </p:blipFill>
          <p:spPr>
            <a:xfrm>
              <a:off x="-1" y="1162050"/>
              <a:ext cx="5568949" cy="5009032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4D8031F-ED2A-8D7E-D369-6BF3256FE3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56" t="-7183" r="44925" b="48899"/>
            <a:stretch/>
          </p:blipFill>
          <p:spPr>
            <a:xfrm rot="16200000">
              <a:off x="7239292" y="366674"/>
              <a:ext cx="4610430" cy="5294991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F04C86-E215-DFBB-8302-70BCCDFC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708956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29577F-647F-5850-5636-6ED05B995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482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CBFB4F-DC16-FC59-E9E7-B92910449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6429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690604-E7DB-AFA3-7E13-CAFF46FF5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7968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2874C2-BA39-4778-DC11-487CC4FCA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D6334D-FB4A-4843-F2FB-1CAC5002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695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C043C06-5053-E291-E708-44B684DC5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932" y="1115167"/>
            <a:ext cx="8534136" cy="4655385"/>
          </a:xfrm>
        </p:spPr>
        <p:txBody>
          <a:bodyPr>
            <a:no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6824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2138289"/>
            <a:ext cx="12188952" cy="4033912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C488A36-B0CB-7B46-C2A6-BA57D39EC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860" r="37853" b="27738"/>
          <a:stretch/>
        </p:blipFill>
        <p:spPr>
          <a:xfrm>
            <a:off x="6962087" y="2143124"/>
            <a:ext cx="5226865" cy="403383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8614BA2-9387-F1B5-B7DB-B34DAE90F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7" y="365125"/>
            <a:ext cx="10778937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9" y="2350108"/>
            <a:ext cx="10778221" cy="3609461"/>
          </a:xfrm>
        </p:spPr>
        <p:txBody>
          <a:bodyPr anchor="ctr" anchorCtr="0">
            <a:normAutofit/>
          </a:bodyPr>
          <a:lstStyle>
            <a:lvl1pPr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A80DA6A-71F3-6286-F60A-EEEC91887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F98B46-5DFC-3487-EB05-148905CA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138288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768F8E-3DFF-8D92-E3CF-5AE5F6DA5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045761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83A1EA-5EE3-D81A-D135-860F481F6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6472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EA58FF-2FB1-3B78-FDCF-E5DC2EFE5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326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77B93E-437F-D9D6-D3D1-6DE5F025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4200" y="1"/>
            <a:ext cx="75198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74AAE1C-171A-32A3-E6FD-75252CAB8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96" t="12194" r="49125" b="12256"/>
          <a:stretch/>
        </p:blipFill>
        <p:spPr>
          <a:xfrm>
            <a:off x="10732660" y="-5609"/>
            <a:ext cx="763524" cy="686360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581E4B7-6D97-63BF-7E87-5E71F8BD8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8" y="365125"/>
            <a:ext cx="9733538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9106" y="2198915"/>
            <a:ext cx="9741183" cy="33453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05DBF26-BAB3-D5FD-5EA7-310263D4C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40584B-2A03-52F7-B667-9CD1A2BD7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C0872-DC48-53B1-8569-7A913D92D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74420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35D700-0F05-E0E7-FB42-2FC890C2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63077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C00B3F-62BE-8535-5239-46279DF1B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05245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541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897" y="539496"/>
            <a:ext cx="5228393" cy="269719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z="4800" dirty="0"/>
              <a:t>Click to add title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7" y="3354749"/>
            <a:ext cx="5228392" cy="258247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7E30B1-7066-9D31-7A11-7B81B65D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72E672D-C862-C853-0730-15E3C4953D67}"/>
              </a:ext>
            </a:extLst>
          </p:cNvPr>
          <p:cNvSpPr/>
          <p:nvPr userDrawn="1"/>
        </p:nvSpPr>
        <p:spPr>
          <a:xfrm>
            <a:off x="9884230" y="1"/>
            <a:ext cx="161195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0336ED-3DCB-4524-8A3F-9FBBD0B18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15F86B-1A6A-ECD5-F63A-4280BADEF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8423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5534F0-444E-1FA5-FC8F-F04505FC0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768622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19972F-DA18-8749-FF59-A83CA1E1F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372495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67D80A1-B7E7-2F80-975E-2E87C591BB67}"/>
              </a:ext>
            </a:extLst>
          </p:cNvPr>
          <p:cNvSpPr/>
          <p:nvPr userDrawn="1"/>
        </p:nvSpPr>
        <p:spPr>
          <a:xfrm>
            <a:off x="7760541" y="1"/>
            <a:ext cx="161195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E88F6AB-6890-F7DE-7C01-CE237F778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481352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6575E3-45E3-206E-9037-D8FD562B7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77605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BE4BC31-600E-ECD3-1E7F-FE4F6F720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7644933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Graphic 33">
            <a:extLst>
              <a:ext uri="{FF2B5EF4-FFF2-40B4-BE49-F238E27FC236}">
                <a16:creationId xmlns:a16="http://schemas.microsoft.com/office/drawing/2014/main" id="{3F8CA839-B327-1ECD-C35D-02164F5BBD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706" t="12194" r="49126" b="12256"/>
          <a:stretch/>
        </p:blipFill>
        <p:spPr>
          <a:xfrm>
            <a:off x="9884229" y="-5609"/>
            <a:ext cx="1611955" cy="6863608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E1A97957-D274-4D24-1862-D53BF72826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790" t="12194" r="70042" b="12256"/>
          <a:stretch/>
        </p:blipFill>
        <p:spPr>
          <a:xfrm>
            <a:off x="7753789" y="5610"/>
            <a:ext cx="1611955" cy="68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01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7276-9394-4B53-78CE-FD1421B18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967D3-45B7-CAD8-67A5-4DDDB6B87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FCFB6-8109-0683-3A26-BE32EAE19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56070-0A3C-73B9-2588-01D00EE47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1DC53-5820-6708-A688-65492E58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49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7F058-B45E-ADE2-1BCA-3AAB62160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0EFE6-C625-6746-BF0B-BBD5C593B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61684-C35E-8E67-C12E-8200EF00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681E-61AB-6499-9D45-03D6E52CF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18ABD-042A-9BE4-DDAB-677E2F25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15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1640-3ADE-DB69-9288-163D2712C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AE3E8-2F94-9A2A-0BE8-DE1FE1144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3F3CD-E6AF-ACC9-0BCF-C5E58EF70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69DDE-FDA5-CF9F-C850-59D016E8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69A6D-C9AE-4B84-6FE1-EDDF10A89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17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55DE-4077-8AFB-6738-170DB7F8D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F9D34-C1CD-CE79-5E90-931F19ABD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FFA99-5ACD-8504-C356-2670EB1B6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46D1F-2D76-F3AB-B2B8-721C8416F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79364-8F4E-9640-26DC-D38B2956A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85B87-C117-7EAD-E243-0369674D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4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F6F33-613E-284D-AD12-AA77312C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A1B9F-E68C-6E08-6B64-78F1873C9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C14A1-61BE-A702-3EB0-9691B48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22805E-9F0E-D14E-F588-F3AE97B5D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3DF742-1408-2E64-D88B-ACF52376D8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AF5F7-7709-54C0-0AA9-9535A65B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53E34-3ABF-D91F-7187-B9AA36661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EF7D1-8259-1127-EB9A-F14DDB86A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04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066D-FFC9-DAF3-3555-7D58DB97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278729-1608-51F6-C60E-491E438A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DB5FA-BC40-B129-A6E4-CE74422F0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C2E11-DE7F-3AA5-5C07-B6CB51A72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52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DB0432-0579-893C-13C1-531FC6559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74D4A1-896C-1151-5C0A-0100F419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D5914-711B-6FDB-06EF-CC563868E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61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20BD3-F16C-3803-09ED-387E7A3C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BF7CB-AFF6-1A78-6210-F325158AB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85321-F7BD-7028-D804-1A8380806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A71C4-197E-D946-BD2D-2AA4DA32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F24B6-01CA-B5B4-6B27-03A107F7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6D9A0-0F70-9BD7-4EEE-FB0F71A97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07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8492-788A-D929-7D96-11CA3B46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4662F5-8959-01FE-C262-9C82E4243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4921B-DF76-48B6-4D06-C157C23D9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C2201-383B-301E-61F3-9EB2AD66C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C70A9-3585-A89F-3E79-B5D26F4CB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789AC-071E-F4BE-7E14-55DEFB71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27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AFD49-AFBE-BC44-3122-1962A6C0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8CBBF-083F-1F10-FF55-C3A16B54F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F0DEF-A032-EC47-3F5A-02B9DCE3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93C8F-F501-EB78-0C2B-A76DC2E24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26C9B-C827-4F9B-6BB1-7D300D39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41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DC9BAC-4179-CC4F-E633-F94C05255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5ED4F9-E225-F047-C545-BD23C8765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1DD6F-FDDC-E9D0-1ACA-56F9B42D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11661-BBDA-CF5F-0E5F-2A1790A63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67FC1-D689-A89D-7CD5-2CC61C9BA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0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8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9" r:id="rId14"/>
    <p:sldLayoutId id="214748390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6142AF-785F-4488-A5D7-6F0458BFD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CBC73-9593-96E6-2509-9583ACC31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C2863-BDB1-F2AC-7FA4-E5796678A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1F68A2-EC32-42C8-BD94-4DF7203FE5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6372F-8229-9EA5-6C00-113E5354F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588B5-490B-FFD5-51F9-1458007E5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D449C-DD08-4406-A3AA-DDD39BF3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1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5EB6-CEF8-AF5B-95AE-3E22BF99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0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AD84CC-A909-2304-411D-A44615A5D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85" y="832919"/>
            <a:ext cx="10675968" cy="48073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FE39AC-EF13-DFC5-6FD4-D4226CC64FF5}"/>
              </a:ext>
            </a:extLst>
          </p:cNvPr>
          <p:cNvSpPr txBox="1"/>
          <p:nvPr/>
        </p:nvSpPr>
        <p:spPr>
          <a:xfrm>
            <a:off x="3327002" y="739854"/>
            <a:ext cx="55473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Matthew 6:1-13</a:t>
            </a:r>
          </a:p>
        </p:txBody>
      </p:sp>
    </p:spTree>
    <p:extLst>
      <p:ext uri="{BB962C8B-B14F-4D97-AF65-F5344CB8AC3E}">
        <p14:creationId xmlns:p14="http://schemas.microsoft.com/office/powerpoint/2010/main" val="344888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41" y="398522"/>
            <a:ext cx="5228393" cy="1300969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“Your will be done in earth, as it is in Heaven”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940" y="1699491"/>
            <a:ext cx="6865409" cy="446116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20" dirty="0"/>
              <a:t>Pray Properly “according to His will” 1 John 5:14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2 Peter 2:4 – Angels do sin, but no sin allowed in Heaven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Revelation 21:27 “by no means enter it anything that defiles, or causes an abomination or a lie”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Revelation 22:14,15 “outside are dogs and sorcerers and sexually immoral and murderers and idolaters, and whoever loves and practices a lie.”</a:t>
            </a:r>
          </a:p>
        </p:txBody>
      </p:sp>
    </p:spTree>
    <p:extLst>
      <p:ext uri="{BB962C8B-B14F-4D97-AF65-F5344CB8AC3E}">
        <p14:creationId xmlns:p14="http://schemas.microsoft.com/office/powerpoint/2010/main" val="131534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2107B0-826E-4E2E-390A-A0CBF1F8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1500" dirty="0">
                <a:solidFill>
                  <a:schemeClr val="accent5">
                    <a:lumMod val="50000"/>
                  </a:schemeClr>
                </a:solidFill>
              </a:rPr>
              <a:t>IN HEAVEN</a:t>
            </a:r>
          </a:p>
        </p:txBody>
      </p:sp>
    </p:spTree>
    <p:extLst>
      <p:ext uri="{BB962C8B-B14F-4D97-AF65-F5344CB8AC3E}">
        <p14:creationId xmlns:p14="http://schemas.microsoft.com/office/powerpoint/2010/main" val="388581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7" y="365126"/>
            <a:ext cx="10778937" cy="1194734"/>
          </a:xfrm>
        </p:spPr>
        <p:txBody>
          <a:bodyPr>
            <a:noAutofit/>
          </a:bodyPr>
          <a:lstStyle/>
          <a:p>
            <a:r>
              <a:rPr lang="en-US" sz="6000" dirty="0"/>
              <a:t>In Heaven – Everyone Despises 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b="1" dirty="0"/>
              <a:t>Psalm 119:104 “I hate every false way”</a:t>
            </a:r>
          </a:p>
          <a:p>
            <a:r>
              <a:rPr lang="en-US" sz="4000" b="1" dirty="0"/>
              <a:t>James 4:7,8 “Cleanse your hands, you sinners; and purify your hearts, you double-minded.” </a:t>
            </a:r>
          </a:p>
          <a:p>
            <a:r>
              <a:rPr lang="en-US" sz="4000" b="1" dirty="0"/>
              <a:t>1 Timothy 2:4 “who desires all men to be saved”</a:t>
            </a:r>
          </a:p>
          <a:p>
            <a:r>
              <a:rPr lang="en-US" sz="4000" b="1" dirty="0"/>
              <a:t>Come to a Knowledge of the TRUTH &amp; OBEDIENT to His Will!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B1EA091-F8EB-6E4E-55A2-F1D6E6D1F75E}"/>
              </a:ext>
            </a:extLst>
          </p:cNvPr>
          <p:cNvSpPr txBox="1"/>
          <p:nvPr/>
        </p:nvSpPr>
        <p:spPr>
          <a:xfrm>
            <a:off x="1078729" y="681318"/>
            <a:ext cx="100345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nte"/>
                <a:ea typeface="+mj-ea"/>
                <a:cs typeface="+mj-cs"/>
              </a:rPr>
              <a:t>Do We Really Despise SIN As We Should?</a:t>
            </a:r>
            <a:b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nte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A9E17D-D8EA-4406-E145-A6F876B6FB7B}"/>
              </a:ext>
            </a:extLst>
          </p:cNvPr>
          <p:cNvSpPr txBox="1"/>
          <p:nvPr/>
        </p:nvSpPr>
        <p:spPr>
          <a:xfrm>
            <a:off x="1114588" y="1582341"/>
            <a:ext cx="1011352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entertained by scenes of murder, violence or hatred?</a:t>
            </a:r>
            <a:b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7FD567-6F1B-2E92-1F46-5263044DF5E4}"/>
              </a:ext>
            </a:extLst>
          </p:cNvPr>
          <p:cNvSpPr txBox="1"/>
          <p:nvPr/>
        </p:nvSpPr>
        <p:spPr>
          <a:xfrm>
            <a:off x="1003377" y="3081975"/>
            <a:ext cx="1018524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entertained by scenes of fornication and adultery?</a:t>
            </a:r>
            <a:b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58348A-40B5-E0B5-F6DD-3603A093DD55}"/>
              </a:ext>
            </a:extLst>
          </p:cNvPr>
          <p:cNvSpPr txBox="1"/>
          <p:nvPr/>
        </p:nvSpPr>
        <p:spPr>
          <a:xfrm>
            <a:off x="1114587" y="4721661"/>
            <a:ext cx="99986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entertained by filthy language?</a:t>
            </a:r>
          </a:p>
          <a:p>
            <a:pPr algn="ctr"/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funny to watch a drunk or  an addict?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7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28" y="179900"/>
            <a:ext cx="9733538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The Viewing of Such Things Causes Many People to be Tempted to 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30" y="1505463"/>
            <a:ext cx="9741183" cy="4572608"/>
          </a:xfrm>
        </p:spPr>
        <p:txBody>
          <a:bodyPr>
            <a:noAutofit/>
          </a:bodyPr>
          <a:lstStyle/>
          <a:p>
            <a:r>
              <a:rPr lang="en-US" sz="2800" dirty="0"/>
              <a:t>2 Timothy 3:1-5  “For men will be lovers of themselves, lovers of money, boasters, proud, blasphemers, disobedient to parents, unthankful, unholy, 3 unloving, unforgiving, slanderers, without self-control, brutal, despisers of good, 4 traitors, headstrong, haughty, lovers of pleasure rather than lovers of God,”</a:t>
            </a:r>
          </a:p>
          <a:p>
            <a:r>
              <a:rPr lang="en-US" sz="2800" dirty="0"/>
              <a:t>1 John 2:15 “Do not love the world or the things in the world.   If anyone loves the world, the love of the Father is not in him.” </a:t>
            </a:r>
          </a:p>
          <a:p>
            <a:r>
              <a:rPr lang="en-US" sz="2800" dirty="0"/>
              <a:t>James 4:17 “Therefore, to him who knows to do good and does not do it, to him it is sin.”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53F77DE-9A00-003D-3E35-AA011DA6A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AD73156-2390-BB42-48B5-818ECA165475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7" y="365126"/>
            <a:ext cx="10778937" cy="1194734"/>
          </a:xfrm>
        </p:spPr>
        <p:txBody>
          <a:bodyPr>
            <a:noAutofit/>
          </a:bodyPr>
          <a:lstStyle/>
          <a:p>
            <a:r>
              <a:rPr lang="en-US" sz="5400" dirty="0"/>
              <a:t>In Heaven – Bible Authority Respected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81167"/>
            <a:ext cx="10778221" cy="4176198"/>
          </a:xfrm>
        </p:spPr>
        <p:txBody>
          <a:bodyPr>
            <a:normAutofit fontScale="85000" lnSpcReduction="20000"/>
          </a:bodyPr>
          <a:lstStyle/>
          <a:p>
            <a:r>
              <a:rPr lang="en-US" sz="4000" b="1" dirty="0"/>
              <a:t>Revelation 21:23 “for the glory of God illuminated it.  The Lamb is its light.” </a:t>
            </a:r>
          </a:p>
          <a:p>
            <a:r>
              <a:rPr lang="en-US" sz="4000" b="1" dirty="0"/>
              <a:t>Revelation 4:10,11 “ “You are worthy, O Lord, To receive glory and honor and power.”</a:t>
            </a:r>
          </a:p>
          <a:p>
            <a:r>
              <a:rPr lang="en-US" sz="4000" b="1" dirty="0"/>
              <a:t>ALL There WORSHIP GOD!</a:t>
            </a:r>
          </a:p>
          <a:p>
            <a:r>
              <a:rPr lang="en-US" sz="4000" b="1" dirty="0"/>
              <a:t>But HERE? Bible Authority is IGNORED &amp; Scoffed at!</a:t>
            </a:r>
          </a:p>
          <a:p>
            <a:r>
              <a:rPr lang="en-US" sz="4000" b="1" dirty="0"/>
              <a:t>Others DESPISE IT and rebel against it!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9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7" y="365126"/>
            <a:ext cx="10778937" cy="1194734"/>
          </a:xfrm>
        </p:spPr>
        <p:txBody>
          <a:bodyPr>
            <a:noAutofit/>
          </a:bodyPr>
          <a:lstStyle/>
          <a:p>
            <a:r>
              <a:rPr lang="en-US" sz="6000" dirty="0"/>
              <a:t>In Heaven – Everyone Is Valued!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81167"/>
            <a:ext cx="10778221" cy="4176198"/>
          </a:xfrm>
        </p:spPr>
        <p:txBody>
          <a:bodyPr>
            <a:normAutofit fontScale="77500" lnSpcReduction="20000"/>
          </a:bodyPr>
          <a:lstStyle/>
          <a:p>
            <a:r>
              <a:rPr lang="en-US" sz="4000" b="1" dirty="0"/>
              <a:t>Matthew 18:10 “do not despise one of these little ones”</a:t>
            </a:r>
          </a:p>
          <a:p>
            <a:r>
              <a:rPr lang="en-US" sz="4000" b="1" dirty="0"/>
              <a:t>Matthew 10:28-30 “But the very hairs of your head are all numbered.” </a:t>
            </a:r>
          </a:p>
          <a:p>
            <a:r>
              <a:rPr lang="en-US" sz="4000" b="1" dirty="0"/>
              <a:t>Revelation 4:8-11 “Holy, holy, holy, Lord God Almighty, Who was and is and is to come!” </a:t>
            </a:r>
          </a:p>
          <a:p>
            <a:r>
              <a:rPr lang="en-US" sz="4000" b="1" dirty="0"/>
              <a:t>Revelation 22:1-5 “shall be no more curse, but the throne of God and of the Lamb shall be in it, and His servants shall serve Him”</a:t>
            </a:r>
          </a:p>
          <a:p>
            <a:r>
              <a:rPr lang="en-US" sz="4000" b="1" dirty="0"/>
              <a:t>Ephesians 5:19; Colossians 3:16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493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365126"/>
            <a:ext cx="11456894" cy="1194734"/>
          </a:xfrm>
        </p:spPr>
        <p:txBody>
          <a:bodyPr>
            <a:noAutofit/>
          </a:bodyPr>
          <a:lstStyle/>
          <a:p>
            <a:r>
              <a:rPr lang="en-US" sz="5000" dirty="0"/>
              <a:t>In Heaven – Everyone Values The Lost Soul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81167"/>
            <a:ext cx="10778221" cy="4176198"/>
          </a:xfrm>
        </p:spPr>
        <p:txBody>
          <a:bodyPr>
            <a:normAutofit fontScale="85000" lnSpcReduction="20000"/>
          </a:bodyPr>
          <a:lstStyle/>
          <a:p>
            <a:r>
              <a:rPr lang="en-US" sz="3600" b="1" dirty="0"/>
              <a:t>Luke 15:7 “more joy in heaven over one sinner who repents”</a:t>
            </a:r>
          </a:p>
          <a:p>
            <a:r>
              <a:rPr lang="en-US" sz="3600" b="1" dirty="0"/>
              <a:t>Don’t Make Sacrifices to Win Them…..</a:t>
            </a:r>
          </a:p>
          <a:p>
            <a:r>
              <a:rPr lang="en-US" sz="3600" b="1" dirty="0"/>
              <a:t>Don’t Make Time to Teach Them…..</a:t>
            </a:r>
          </a:p>
          <a:p>
            <a:r>
              <a:rPr lang="en-US" sz="3600" b="1" dirty="0"/>
              <a:t>Don’t Go Out of Our Way To Preserve Them…</a:t>
            </a:r>
          </a:p>
          <a:p>
            <a:r>
              <a:rPr lang="en-US" sz="3600" b="1" dirty="0"/>
              <a:t>James 1:21 “receive with meekness the implanted word, which is able to save your souls.”</a:t>
            </a:r>
          </a:p>
          <a:p>
            <a:r>
              <a:rPr lang="en-US" sz="3600" b="1" dirty="0"/>
              <a:t>Inhabitants of Heaven NOW &amp; LATER will appreciate the VALUE of OBEYING THE GOSPEL 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75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365126"/>
            <a:ext cx="11456894" cy="1194734"/>
          </a:xfrm>
        </p:spPr>
        <p:txBody>
          <a:bodyPr>
            <a:noAutofit/>
          </a:bodyPr>
          <a:lstStyle/>
          <a:p>
            <a:pPr algn="ctr"/>
            <a:r>
              <a:rPr lang="en-US" sz="5000" dirty="0"/>
              <a:t>How Much Is Obeying The Gospel Valued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81167"/>
            <a:ext cx="10778221" cy="4176198"/>
          </a:xfrm>
        </p:spPr>
        <p:txBody>
          <a:bodyPr>
            <a:normAutofit fontScale="85000" lnSpcReduction="20000"/>
          </a:bodyPr>
          <a:lstStyle/>
          <a:p>
            <a:r>
              <a:rPr lang="en-US" sz="3600" b="1" dirty="0"/>
              <a:t>Some say “It doesn’t matter…”</a:t>
            </a:r>
          </a:p>
          <a:p>
            <a:r>
              <a:rPr lang="en-US" sz="3600" b="1" dirty="0"/>
              <a:t>Others make up their “own gospel” they think is just as good…</a:t>
            </a:r>
          </a:p>
          <a:p>
            <a:r>
              <a:rPr lang="en-US" sz="3600" b="1" dirty="0"/>
              <a:t>Preachers preach what people WANT to hear because it is easier and better for them…</a:t>
            </a:r>
          </a:p>
          <a:p>
            <a:r>
              <a:rPr lang="en-US" sz="3600" b="1" dirty="0"/>
              <a:t>Some folks put it off and delay…</a:t>
            </a:r>
          </a:p>
          <a:p>
            <a:r>
              <a:rPr lang="en-US" sz="3600" b="1" dirty="0"/>
              <a:t>Some let little obstacles stand in their way…</a:t>
            </a:r>
          </a:p>
          <a:p>
            <a:r>
              <a:rPr lang="en-US" sz="3600" b="1" dirty="0"/>
              <a:t>Some readily listen to discouragement to dissuade them from obeying…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558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365126"/>
            <a:ext cx="11456894" cy="1194734"/>
          </a:xfrm>
        </p:spPr>
        <p:txBody>
          <a:bodyPr>
            <a:noAutofit/>
          </a:bodyPr>
          <a:lstStyle/>
          <a:p>
            <a:pPr algn="ctr"/>
            <a:r>
              <a:rPr lang="en-US" sz="5000" dirty="0"/>
              <a:t>How Much Is Obeying The Gospel Valued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81167"/>
            <a:ext cx="10778221" cy="4176198"/>
          </a:xfrm>
        </p:spPr>
        <p:txBody>
          <a:bodyPr>
            <a:normAutofit fontScale="85000" lnSpcReduction="20000"/>
          </a:bodyPr>
          <a:lstStyle/>
          <a:p>
            <a:r>
              <a:rPr lang="en-US" sz="3600" b="1" dirty="0"/>
              <a:t>Some say “It doesn’t matter…”</a:t>
            </a:r>
          </a:p>
          <a:p>
            <a:r>
              <a:rPr lang="en-US" sz="3600" b="1" dirty="0"/>
              <a:t>Others make up their “own gospel” they think is just as good…</a:t>
            </a:r>
          </a:p>
          <a:p>
            <a:r>
              <a:rPr lang="en-US" sz="3600" b="1" dirty="0"/>
              <a:t>Preachers preach what people WANT to hear because it is easier and better for them…</a:t>
            </a:r>
          </a:p>
          <a:p>
            <a:r>
              <a:rPr lang="en-US" sz="3600" b="1" dirty="0"/>
              <a:t>Some folks put it off and delay…</a:t>
            </a:r>
          </a:p>
          <a:p>
            <a:r>
              <a:rPr lang="en-US" sz="3600" b="1" dirty="0"/>
              <a:t>Some let little obstacles stand in their way…</a:t>
            </a:r>
          </a:p>
          <a:p>
            <a:r>
              <a:rPr lang="en-US" sz="3600" b="1" dirty="0"/>
              <a:t>Some readily listen to discouragement to dissuade them from obeying…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0D23B8-CE8B-8943-82F8-A73C0F385D11}"/>
              </a:ext>
            </a:extLst>
          </p:cNvPr>
          <p:cNvSpPr/>
          <p:nvPr/>
        </p:nvSpPr>
        <p:spPr>
          <a:xfrm rot="20300823">
            <a:off x="540674" y="3121222"/>
            <a:ext cx="1111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FFFF00"/>
                </a:highlight>
              </a:rPr>
              <a:t>Not The Attitude We Find In Heaven</a:t>
            </a:r>
          </a:p>
        </p:txBody>
      </p:sp>
    </p:spTree>
    <p:extLst>
      <p:ext uri="{BB962C8B-B14F-4D97-AF65-F5344CB8AC3E}">
        <p14:creationId xmlns:p14="http://schemas.microsoft.com/office/powerpoint/2010/main" val="30571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365126"/>
            <a:ext cx="11456894" cy="1194734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“AS THEY ARE IN HEAVEN”</a:t>
            </a:r>
            <a:endParaRPr lang="en-US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81167"/>
            <a:ext cx="11276048" cy="417619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Are Things in Your Life HERE “as they are in Heaven?”</a:t>
            </a:r>
          </a:p>
          <a:p>
            <a:pPr algn="ctr"/>
            <a:r>
              <a:rPr lang="en-US" sz="4000" b="1" dirty="0"/>
              <a:t>Why Don’t You Obey The Lord Today, to Start on The Road to Heaven Now?</a:t>
            </a:r>
          </a:p>
          <a:p>
            <a:pPr algn="ctr"/>
            <a:r>
              <a:rPr lang="en-US" sz="4000" b="1" dirty="0"/>
              <a:t>We Won’t go to Heaven at All Unless we Plan and Purpose to go and Then OBEY </a:t>
            </a:r>
            <a:r>
              <a:rPr lang="en-US" sz="4000" b="1"/>
              <a:t>GOD While </a:t>
            </a:r>
            <a:r>
              <a:rPr lang="en-US" sz="4000" b="1" dirty="0"/>
              <a:t>we Are HERE!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058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B665E41-66EB-401D-940D-8E7024721B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9436BC-77AE-4AEE-A282-4E162A1CA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B37DAF-AFAF-4561-A80B-C76198EBD31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Offset design</Template>
  <TotalTime>1349</TotalTime>
  <Words>805</Words>
  <Application>Microsoft Office PowerPoint</Application>
  <PresentationFormat>Widescreen</PresentationFormat>
  <Paragraphs>85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Dante</vt:lpstr>
      <vt:lpstr>Dante (Headings)2</vt:lpstr>
      <vt:lpstr>Rockwell</vt:lpstr>
      <vt:lpstr>Wingdings 2</vt:lpstr>
      <vt:lpstr>OffsetVTI</vt:lpstr>
      <vt:lpstr>Office Theme</vt:lpstr>
      <vt:lpstr>PowerPoint Presentation</vt:lpstr>
      <vt:lpstr>PowerPoint Presentation</vt:lpstr>
      <vt:lpstr>“Your will be done in earth, as it is in Heaven”</vt:lpstr>
      <vt:lpstr>IN HEAVEN</vt:lpstr>
      <vt:lpstr>In Heaven – Everyone Despises Sin</vt:lpstr>
      <vt:lpstr>PowerPoint Presentation</vt:lpstr>
      <vt:lpstr> The Viewing of Such Things Causes Many People to be Tempted to Sin</vt:lpstr>
      <vt:lpstr>In Heaven – Bible Authority Respected</vt:lpstr>
      <vt:lpstr>In Heaven – Everyone Is Valued!</vt:lpstr>
      <vt:lpstr>In Heaven – Everyone Values The Lost Soul</vt:lpstr>
      <vt:lpstr>How Much Is Obeying The Gospel Valued NOW?</vt:lpstr>
      <vt:lpstr>How Much Is Obeying The Gospel Valued NOW?</vt:lpstr>
      <vt:lpstr>“AS THEY ARE IN HEAVEN”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20</cp:revision>
  <dcterms:created xsi:type="dcterms:W3CDTF">2024-10-03T21:11:26Z</dcterms:created>
  <dcterms:modified xsi:type="dcterms:W3CDTF">2024-10-06T01:17:41Z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